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0" y="14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2E31-2394-4E45-9F9D-753025D5AD41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B4B9-89C8-E24C-BC89-5AA69AA3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9370" y="3115934"/>
            <a:ext cx="5403130" cy="1132553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 smtClean="0">
                <a:latin typeface="Arial"/>
                <a:cs typeface="Arial"/>
              </a:rPr>
              <a:t>Name</a:t>
            </a:r>
            <a:endParaRPr lang="en-US" sz="51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660" y="5614839"/>
            <a:ext cx="4566655" cy="1095372"/>
          </a:xfrm>
        </p:spPr>
        <p:txBody>
          <a:bodyPr>
            <a:normAutofit/>
          </a:bodyPr>
          <a:lstStyle/>
          <a:p>
            <a:pPr algn="l">
              <a:lnSpc>
                <a:spcPts val="31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School Name</a:t>
            </a:r>
          </a:p>
          <a:p>
            <a:pPr algn="l">
              <a:lnSpc>
                <a:spcPts val="31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Connections Academy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39370" y="4583651"/>
            <a:ext cx="5403130" cy="1132553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ctr" defTabSz="50941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100" b="1" dirty="0" smtClean="0">
                <a:latin typeface="Arial"/>
                <a:cs typeface="Arial"/>
              </a:rPr>
              <a:t>Grade</a:t>
            </a:r>
            <a:endParaRPr lang="en-US" sz="5100" b="1" dirty="0">
              <a:latin typeface="Arial"/>
              <a:cs typeface="Arial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1003297" y="3286437"/>
            <a:ext cx="3017520" cy="3355663"/>
          </a:xfrm>
          <a:prstGeom prst="roundRect">
            <a:avLst>
              <a:gd name="adj" fmla="val 12309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Name</vt:lpstr>
    </vt:vector>
  </TitlesOfParts>
  <Company>Connections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Tony Nardi</dc:creator>
  <cp:lastModifiedBy>Tony Nardi</cp:lastModifiedBy>
  <cp:revision>3</cp:revision>
  <dcterms:created xsi:type="dcterms:W3CDTF">2019-08-01T18:50:37Z</dcterms:created>
  <dcterms:modified xsi:type="dcterms:W3CDTF">2019-08-01T19:17:06Z</dcterms:modified>
</cp:coreProperties>
</file>